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Microsoft JhengHei" panose="020B0604030504040204" pitchFamily="34" charset="-120"/>
      <p:regular r:id="rId6"/>
      <p:bold r:id="rId7"/>
    </p:embeddedFont>
    <p:embeddedFont>
      <p:font typeface="Maven Pro" pitchFamily="2" charset="0"/>
      <p:regular r:id="rId8"/>
      <p:bold r:id="rId9"/>
    </p:embeddedFont>
    <p:embeddedFont>
      <p:font typeface="Nunito" pitchFamily="2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0"/>
  </p:normalViewPr>
  <p:slideViewPr>
    <p:cSldViewPr snapToGrid="0">
      <p:cViewPr varScale="1">
        <p:scale>
          <a:sx n="116" d="100"/>
          <a:sy n="116" d="100"/>
        </p:scale>
        <p:origin x="888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9f0cc9e73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19f0cc9e73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1a4324903e4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1a4324903e4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493625" y="615600"/>
            <a:ext cx="8156700" cy="88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4200" dirty="0">
                <a:solidFill>
                  <a:srgbClr val="FFF2CC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主題：資訊素養教育政策和實踐</a:t>
            </a:r>
            <a:endParaRPr sz="2800" dirty="0">
              <a:solidFill>
                <a:srgbClr val="FFF2CC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78" name="Google Shape;278;p13"/>
          <p:cNvSpPr txBox="1"/>
          <p:nvPr/>
        </p:nvSpPr>
        <p:spPr>
          <a:xfrm>
            <a:off x="211550" y="0"/>
            <a:ext cx="88029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第二屆圖書資訊學術與實務研討會(2nd Conference of LIS and Practices, CoLISP 2022) 實務論壇 </a:t>
            </a:r>
            <a:endParaRPr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主題：資訊素養教育政策和實踐 111年12月10(六) 上午10:15-11:35</a:t>
            </a:r>
            <a:endParaRPr>
              <a:solidFill>
                <a:schemeClr val="lt1"/>
              </a:solidFill>
              <a:highlight>
                <a:schemeClr val="lt1"/>
              </a:highlight>
            </a:endParaRPr>
          </a:p>
        </p:txBody>
      </p:sp>
      <p:sp>
        <p:nvSpPr>
          <p:cNvPr id="279" name="Google Shape;279;p13"/>
          <p:cNvSpPr txBox="1">
            <a:spLocks noGrp="1"/>
          </p:cNvSpPr>
          <p:nvPr>
            <p:ph type="subTitle" idx="1"/>
          </p:nvPr>
        </p:nvSpPr>
        <p:spPr>
          <a:xfrm>
            <a:off x="634675" y="1504400"/>
            <a:ext cx="7616100" cy="3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aven Pro"/>
                <a:sym typeface="Maven Pro"/>
              </a:rPr>
              <a:t>引言人：吳美美</a:t>
            </a:r>
            <a:endParaRPr sz="2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Maven Pro"/>
              <a:sym typeface="Maven Pr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aven Pro"/>
                <a:sym typeface="Maven Pro"/>
              </a:rPr>
              <a:t>臺灣師範大學圖書資訊學研究所退休兼任教授</a:t>
            </a:r>
            <a:endParaRPr sz="2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Maven Pro"/>
              <a:sym typeface="Maven Pr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aven Pro"/>
                <a:sym typeface="Maven Pro"/>
              </a:rPr>
              <a:t>與談人：</a:t>
            </a:r>
            <a:endParaRPr sz="2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Maven Pro"/>
              <a:sym typeface="Maven Pr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aven Pro"/>
                <a:sym typeface="Maven Pro"/>
              </a:rPr>
              <a:t>莊道明／世新大學資訊傳播學系教授</a:t>
            </a:r>
            <a:endParaRPr sz="2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Maven Pro"/>
              <a:sym typeface="Maven Pr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aven Pro"/>
                <a:sym typeface="Maven Pro"/>
              </a:rPr>
              <a:t>王梅玲／政治大學圖書資訊與檔案學研究所教授</a:t>
            </a:r>
            <a:endParaRPr sz="2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Maven Pro"/>
              <a:sym typeface="Maven Pr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aven Pro"/>
                <a:sym typeface="Maven Pro"/>
              </a:rPr>
              <a:t>賴苑玲／台中教育大學區域與社會發展學系退休教授</a:t>
            </a:r>
            <a:endParaRPr sz="2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Maven Pro"/>
              <a:sym typeface="Maven Pr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aven Pro"/>
                <a:sym typeface="Maven Pro"/>
              </a:rPr>
              <a:t>柯皓仁／臺灣師範大學圖書資訊學研究所優聘教授</a:t>
            </a:r>
            <a:endParaRPr sz="2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Maven Pro"/>
              <a:sym typeface="Maven Pr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4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246875" cy="51435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聯合國教科文組織：資訊素養和終身學習有如資訊社會的燈塔，照亮並發展自由繁榮的道路。</a:t>
            </a:r>
            <a:endParaRPr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在資訊環境中，具有資訊素養的人能夠獲得有關的健康、環境、教育和工作的資訊，並能對自己的生活做出重要的決定。</a:t>
            </a:r>
            <a:endParaRPr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資訊素養能力有助於各行各業的人有效尋找、評估、使用和創造資訊，有助於實現公民個人、社會和機構，以及職業和教育目標。</a:t>
            </a:r>
            <a:endParaRPr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圖書館界對於資訊素養教育議題曾經提出標準、能力準則、高等教育資訊素養框架、教學沙盒等因應計畫，透過這個論壇，希望能夠從資訊素養教育政策的高度，檢視當前各級資訊素養教育執行的狀況，以及問題。</a:t>
            </a:r>
            <a:endParaRPr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>
            <a:spLocks noGrp="1"/>
          </p:cNvSpPr>
          <p:nvPr>
            <p:ph type="title"/>
          </p:nvPr>
        </p:nvSpPr>
        <p:spPr>
          <a:xfrm>
            <a:off x="2835550" y="1039625"/>
            <a:ext cx="6308400" cy="186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5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謝謝聆聽</a:t>
            </a:r>
            <a:endParaRPr sz="45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意見、建議、問題和討論</a:t>
            </a:r>
            <a:endParaRPr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290" name="Google Shape;29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835538" cy="2031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61328" y="3087937"/>
            <a:ext cx="2082672" cy="2031875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15"/>
          <p:cNvSpPr txBox="1"/>
          <p:nvPr/>
        </p:nvSpPr>
        <p:spPr>
          <a:xfrm>
            <a:off x="0" y="3487750"/>
            <a:ext cx="70548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i="1">
                <a:solidFill>
                  <a:srgbClr val="FFFF00"/>
                </a:solidFill>
              </a:rPr>
              <a:t>在資訊環境中，具有資訊素養的人能夠獲得有關的</a:t>
            </a:r>
            <a:r>
              <a:rPr lang="zh-TW" sz="2800" b="1" i="1">
                <a:solidFill>
                  <a:srgbClr val="FFFF00"/>
                </a:solidFill>
              </a:rPr>
              <a:t>健康、環境、教育和工作的資訊</a:t>
            </a:r>
            <a:r>
              <a:rPr lang="zh-TW" sz="2800" i="1">
                <a:solidFill>
                  <a:srgbClr val="FFFF00"/>
                </a:solidFill>
              </a:rPr>
              <a:t>，並能夠對自己的生活做出重要的決定。</a:t>
            </a:r>
            <a:endParaRPr sz="2800" i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Macintosh PowerPoint</Application>
  <PresentationFormat>如螢幕大小 (16:9)</PresentationFormat>
  <Paragraphs>17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Microsoft JhengHei</vt:lpstr>
      <vt:lpstr>Maven Pro</vt:lpstr>
      <vt:lpstr>Nunito</vt:lpstr>
      <vt:lpstr>Arial</vt:lpstr>
      <vt:lpstr>Momentum</vt:lpstr>
      <vt:lpstr>主題：資訊素養教育政策和實踐</vt:lpstr>
      <vt:lpstr>PowerPoint 簡報</vt:lpstr>
      <vt:lpstr>謝謝聆聽 意見、建議、問題和討論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主題：資訊素養教育政策和實踐</dc:title>
  <cp:lastModifiedBy>mei mei wu</cp:lastModifiedBy>
  <cp:revision>2</cp:revision>
  <dcterms:modified xsi:type="dcterms:W3CDTF">2022-12-08T11:10:31Z</dcterms:modified>
</cp:coreProperties>
</file>